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12C79-BF34-E043-B8B1-4235B6677B41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7964C-4608-A74D-A9D3-3A3A66AFB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00D8-A0D8-EF4B-B419-916F09B0E7C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F5865-E1AF-ED40-B7A5-8CC02ECF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3523"/>
            <a:ext cx="7772400" cy="1520394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Gill Sans MT"/>
                <a:cs typeface="Gill Sans MT"/>
              </a:rPr>
              <a:t>Disorder: 1820-1854</a:t>
            </a:r>
            <a:endParaRPr lang="en-US" sz="6000" b="1" dirty="0">
              <a:latin typeface="Gill Sans MT"/>
              <a:cs typeface="Gill Sans M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77872"/>
            <a:ext cx="6400800" cy="1501854"/>
          </a:xfrm>
        </p:spPr>
        <p:txBody>
          <a:bodyPr/>
          <a:lstStyle/>
          <a:p>
            <a:endParaRPr lang="en-US" b="1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0718" y="3419817"/>
            <a:ext cx="3594100" cy="82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Gill Sans MT"/>
                <a:cs typeface="Gill Sans MT"/>
              </a:rPr>
              <a:t>As you look at the following sets of “before” and “after” images from the period 1820-1854:</a:t>
            </a:r>
          </a:p>
          <a:p>
            <a:pPr>
              <a:buFont typeface="Wingdings" charset="2"/>
              <a:buChar char="§"/>
            </a:pPr>
            <a:r>
              <a:rPr lang="en-US" sz="3600" dirty="0" smtClean="0">
                <a:solidFill>
                  <a:schemeClr val="bg1"/>
                </a:solidFill>
                <a:latin typeface="Gill Sans MT"/>
                <a:cs typeface="Gill Sans MT"/>
              </a:rPr>
              <a:t>Observe the differences between the image on the left and the one on the right</a:t>
            </a:r>
          </a:p>
          <a:p>
            <a:pPr>
              <a:buFont typeface="Wingdings" charset="2"/>
              <a:buChar char="§"/>
            </a:pPr>
            <a:r>
              <a:rPr lang="en-US" sz="3600" dirty="0" smtClean="0">
                <a:solidFill>
                  <a:schemeClr val="bg1"/>
                </a:solidFill>
                <a:latin typeface="Gill Sans MT"/>
                <a:cs typeface="Gill Sans MT"/>
              </a:rPr>
              <a:t>Predict what circumstances led to the change or changes you observed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ill Sans MT"/>
                <a:cs typeface="Gill Sans MT"/>
              </a:rPr>
              <a:t>Article III: Pennsylvania Constitution</a:t>
            </a:r>
            <a:endParaRPr lang="en-US" b="1" dirty="0">
              <a:latin typeface="Gill Sans MT"/>
              <a:cs typeface="Gill Sans M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Gill Sans MT"/>
                <a:cs typeface="Gill Sans MT"/>
              </a:rPr>
              <a:t>1790</a:t>
            </a:r>
            <a:endParaRPr lang="en-US" sz="360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sz="2800" dirty="0" smtClean="0">
                <a:latin typeface="Gill Sans MT"/>
                <a:cs typeface="Gill Sans MT"/>
              </a:rPr>
              <a:t>In elections by the citizens, every freeman of the age of twenty-one years, having resided in the state two years next before the election… shall enjoy the rights of an elector.</a:t>
            </a:r>
            <a:endParaRPr lang="en-US" sz="2800" dirty="0">
              <a:latin typeface="Gill Sans MT"/>
              <a:cs typeface="Gill Sans M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FF"/>
                </a:solidFill>
                <a:latin typeface="Gill Sans MT"/>
                <a:cs typeface="Gill Sans MT"/>
              </a:rPr>
              <a:t>1838</a:t>
            </a:r>
            <a:endParaRPr lang="en-US" sz="320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Gill Sans MT"/>
                <a:cs typeface="Gill Sans MT"/>
              </a:rPr>
              <a:t>     </a:t>
            </a:r>
            <a:r>
              <a:rPr lang="en-US" sz="2800" dirty="0" smtClean="0">
                <a:latin typeface="Gill Sans MT"/>
                <a:cs typeface="Gill Sans MT"/>
              </a:rPr>
              <a:t>In elections by the citizens, every white freeman of the age of twenty-one years, having resided in the state one year… shall enjoy the rights of an elector. </a:t>
            </a:r>
            <a:endParaRPr lang="en-US" sz="2800" dirty="0">
              <a:latin typeface="Gill Sans MT"/>
              <a:cs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/>
                <a:cs typeface="Gill Sans MT"/>
              </a:rPr>
              <a:t>Pennsylvania Hall</a:t>
            </a:r>
            <a:endParaRPr lang="en-US" b="1" dirty="0">
              <a:latin typeface="Gill Sans MT"/>
              <a:cs typeface="Gill Sans MT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781868" y="1600200"/>
            <a:ext cx="4041016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72" y="2472823"/>
            <a:ext cx="4398039" cy="2780727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868" y="2472823"/>
            <a:ext cx="4291853" cy="2780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/>
                <a:cs typeface="Gill Sans MT"/>
              </a:rPr>
              <a:t>Philadelphia County</a:t>
            </a:r>
            <a:endParaRPr lang="en-US" dirty="0">
              <a:latin typeface="Gill Sans MT"/>
              <a:cs typeface="Gill Sans MT"/>
            </a:endParaRPr>
          </a:p>
        </p:txBody>
      </p:sp>
      <p:pic>
        <p:nvPicPr>
          <p:cNvPr id="5" name="Content Placeholder 4" descr="Philadelphia_pre_1854_consolidation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5292" r="-5292"/>
          <a:stretch>
            <a:fillRect/>
          </a:stretch>
        </p:blipFill>
        <p:spPr/>
      </p:pic>
      <p:pic>
        <p:nvPicPr>
          <p:cNvPr id="6" name="Content Placeholder 5" descr="Map_of_Philadelphia_County_Pennsylvania_With_Municipal_and_Township_Labels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328" b="-32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138</Words>
  <Application>Microsoft Macintosh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Disorder: 1820-1854</vt:lpstr>
      <vt:lpstr>Slide 2</vt:lpstr>
      <vt:lpstr>Article III: Pennsylvania Constitution</vt:lpstr>
      <vt:lpstr>Pennsylvania Hall</vt:lpstr>
      <vt:lpstr>Philadelphia County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Lewis Krimmel:</dc:title>
  <dc:creator>Amy Cohen</dc:creator>
  <cp:lastModifiedBy>Amy Cohen</cp:lastModifiedBy>
  <cp:revision>4</cp:revision>
  <dcterms:created xsi:type="dcterms:W3CDTF">2016-04-06T17:23:37Z</dcterms:created>
  <dcterms:modified xsi:type="dcterms:W3CDTF">2016-04-06T17:24:01Z</dcterms:modified>
</cp:coreProperties>
</file>