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4970-83EC-7A4F-9058-CD36A37E68BC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9B9A-D24F-884D-94E7-7198FA17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feather.pn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45143"/>
            <a:ext cx="3657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Breakthrough: 1978-1994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wallpaper_sgbridge19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5968"/>
            <a:ext cx="4038600" cy="2968371"/>
          </a:xfrm>
        </p:spPr>
      </p:pic>
      <p:pic>
        <p:nvPicPr>
          <p:cNvPr id="11" name="Content Placeholder 10" descr="philadelphia-skylin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52600"/>
            <a:ext cx="4038600" cy="3115107"/>
          </a:xfrm>
        </p:spPr>
      </p:pic>
      <p:pic>
        <p:nvPicPr>
          <p:cNvPr id="5" name="Picture 4" descr="white feather.png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87" y="4648200"/>
            <a:ext cx="1574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estnut stree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4038600" cy="2874137"/>
          </a:xfrm>
        </p:spPr>
      </p:pic>
      <p:pic>
        <p:nvPicPr>
          <p:cNvPr id="6" name="Content Placeholder 5" descr="10th and chestnut.tif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98287"/>
            <a:ext cx="4191000" cy="2514600"/>
          </a:xfrm>
        </p:spPr>
      </p:pic>
      <p:pic>
        <p:nvPicPr>
          <p:cNvPr id="7" name="Picture 6" descr="white feather.png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87" y="4648200"/>
            <a:ext cx="1574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hiladelphia-isn’t-as-b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03846"/>
            <a:ext cx="4038600" cy="1956197"/>
          </a:xfrm>
        </p:spPr>
      </p:pic>
      <p:pic>
        <p:nvPicPr>
          <p:cNvPr id="8" name="Content Placeholder 7" descr="visitphillyx-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4600"/>
            <a:ext cx="4038600" cy="2134689"/>
          </a:xfrm>
        </p:spPr>
      </p:pic>
      <p:pic>
        <p:nvPicPr>
          <p:cNvPr id="6" name="Picture 5" descr="white feather.png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87" y="4648200"/>
            <a:ext cx="1574800" cy="236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Breakthrough: 1978-1994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Breakthrough: 1978-1994</dc:title>
  <dc:creator>Amy Cohen</dc:creator>
  <cp:lastModifiedBy>Sam Katz</cp:lastModifiedBy>
  <cp:revision>33</cp:revision>
  <dcterms:created xsi:type="dcterms:W3CDTF">2014-05-14T18:30:34Z</dcterms:created>
  <dcterms:modified xsi:type="dcterms:W3CDTF">2014-06-05T15:58:11Z</dcterms:modified>
</cp:coreProperties>
</file>