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1" r:id="rId5"/>
    <p:sldId id="262" r:id="rId6"/>
    <p:sldId id="266" r:id="rId7"/>
    <p:sldId id="263" r:id="rId8"/>
    <p:sldId id="259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-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12C79-BF34-E043-B8B1-4235B6677B41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7964C-4608-A74D-A9D3-3A3A66AFB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964C-4608-A74D-A9D3-3A3A66AFB8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00D8-A0D8-EF4B-B419-916F09B0E7C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5865-E1AF-ED40-B7A5-8CC02ECF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00D8-A0D8-EF4B-B419-916F09B0E7C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5865-E1AF-ED40-B7A5-8CC02ECF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00D8-A0D8-EF4B-B419-916F09B0E7C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5865-E1AF-ED40-B7A5-8CC02ECF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00D8-A0D8-EF4B-B419-916F09B0E7C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5865-E1AF-ED40-B7A5-8CC02ECF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00D8-A0D8-EF4B-B419-916F09B0E7C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5865-E1AF-ED40-B7A5-8CC02ECF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00D8-A0D8-EF4B-B419-916F09B0E7C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5865-E1AF-ED40-B7A5-8CC02ECF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00D8-A0D8-EF4B-B419-916F09B0E7C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5865-E1AF-ED40-B7A5-8CC02ECF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00D8-A0D8-EF4B-B419-916F09B0E7C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5865-E1AF-ED40-B7A5-8CC02ECF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00D8-A0D8-EF4B-B419-916F09B0E7C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5865-E1AF-ED40-B7A5-8CC02ECF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00D8-A0D8-EF4B-B419-916F09B0E7C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5865-E1AF-ED40-B7A5-8CC02ECF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00D8-A0D8-EF4B-B419-916F09B0E7C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5865-E1AF-ED40-B7A5-8CC02ECF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00D8-A0D8-EF4B-B419-916F09B0E7C0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F5865-E1AF-ED40-B7A5-8CC02ECF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523"/>
            <a:ext cx="7772400" cy="152039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Gill Sans MT"/>
                <a:cs typeface="Gill Sans MT"/>
              </a:rPr>
              <a:t>John Lewis </a:t>
            </a:r>
            <a:r>
              <a:rPr lang="en-US" sz="5400" b="1" dirty="0" err="1" smtClean="0">
                <a:latin typeface="Gill Sans MT"/>
                <a:cs typeface="Gill Sans MT"/>
              </a:rPr>
              <a:t>Krimmel</a:t>
            </a:r>
            <a:r>
              <a:rPr lang="en-US" sz="5400" b="1" dirty="0" smtClean="0">
                <a:latin typeface="Gill Sans MT"/>
                <a:cs typeface="Gill Sans MT"/>
              </a:rPr>
              <a:t>:</a:t>
            </a:r>
            <a:endParaRPr lang="en-US" sz="5400" b="1" dirty="0">
              <a:latin typeface="Gill Sans MT"/>
              <a:cs typeface="Gill Sans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77872"/>
            <a:ext cx="6400800" cy="1501854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latin typeface="Gill Sans MT"/>
                <a:cs typeface="Gill Sans MT"/>
              </a:rPr>
              <a:t>Everyday Life in Early 19</a:t>
            </a:r>
            <a:r>
              <a:rPr lang="en-US" b="1" baseline="30000" dirty="0" smtClean="0">
                <a:solidFill>
                  <a:srgbClr val="FFFFFF"/>
                </a:solidFill>
                <a:latin typeface="Gill Sans MT"/>
                <a:cs typeface="Gill Sans MT"/>
              </a:rPr>
              <a:t>th</a:t>
            </a:r>
            <a:r>
              <a:rPr lang="en-US" b="1" dirty="0" smtClean="0">
                <a:solidFill>
                  <a:srgbClr val="FFFFFF"/>
                </a:solidFill>
                <a:latin typeface="Gill Sans MT"/>
                <a:cs typeface="Gill Sans MT"/>
              </a:rPr>
              <a:t> Century Philadelphia</a:t>
            </a:r>
            <a:endParaRPr lang="en-US" b="1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50" y="5176323"/>
            <a:ext cx="359410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67"/>
            <a:ext cx="5568499" cy="635156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Pepper-Pot: 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Gill Sans MT"/>
                <a:cs typeface="Gill Sans MT"/>
              </a:rPr>
              <a:t>A</a:t>
            </a:r>
            <a:r>
              <a:rPr lang="en-US" b="1" dirty="0" smtClean="0">
                <a:latin typeface="Gill Sans MT"/>
                <a:cs typeface="Gill Sans MT"/>
              </a:rPr>
              <a:t> Scene in the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Philadelphia 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Market,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1811</a:t>
            </a:r>
            <a:endParaRPr lang="en-US" b="1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>
                <a:latin typeface="Gill Sans MT"/>
                <a:cs typeface="Gill Sans MT"/>
              </a:rPr>
              <a:t/>
            </a:r>
            <a:br>
              <a:rPr lang="en-US" b="1" dirty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Worldly Folk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Questioning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Chimney 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Sweeps &amp;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Their Master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Before Christ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Church in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Philadelphia,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1813</a:t>
            </a:r>
            <a:endParaRPr lang="en-US" b="1" dirty="0">
              <a:latin typeface="Gill Sans MT"/>
              <a:cs typeface="Gill Sans MT"/>
            </a:endParaRPr>
          </a:p>
        </p:txBody>
      </p:sp>
      <p:pic>
        <p:nvPicPr>
          <p:cNvPr id="4" name="Content Placeholder 3" descr="Worldly-Folk-Questioning-Chimney-Sweeps-and-Their-Master-before-Christ-Church-Philadelphia-by-John-Lewis-Krimme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009" r="-75009"/>
          <a:stretch>
            <a:fillRect/>
          </a:stretch>
        </p:blipFill>
        <p:spPr>
          <a:xfrm>
            <a:off x="-3025272" y="274638"/>
            <a:ext cx="11132651" cy="612252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Nightlife in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Philadelphia-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An Oyster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Barrow in front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of the Chestnut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Street Theater,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1813</a:t>
            </a:r>
            <a:endParaRPr lang="en-US" b="1" dirty="0">
              <a:latin typeface="Gill Sans MT"/>
              <a:cs typeface="Gill Sans MT"/>
            </a:endParaRPr>
          </a:p>
        </p:txBody>
      </p:sp>
      <p:pic>
        <p:nvPicPr>
          <p:cNvPr id="4" name="Content Placeholder 3" descr="DT180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0642" r="-70642"/>
          <a:stretch>
            <a:fillRect/>
          </a:stretch>
        </p:blipFill>
        <p:spPr>
          <a:xfrm>
            <a:off x="-3838112" y="0"/>
            <a:ext cx="12240568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/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>
                <a:latin typeface="Gill Sans MT"/>
                <a:cs typeface="Gill Sans MT"/>
              </a:rPr>
              <a:t/>
            </a:r>
            <a:br>
              <a:rPr lang="en-US" b="1" dirty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Black 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Sawyers 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Working 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in</a:t>
            </a:r>
            <a:r>
              <a:rPr lang="en-US" b="1" dirty="0">
                <a:latin typeface="Gill Sans MT"/>
                <a:cs typeface="Gill Sans MT"/>
              </a:rPr>
              <a:t> </a:t>
            </a:r>
            <a:r>
              <a:rPr lang="en-US" b="1" dirty="0" smtClean="0">
                <a:latin typeface="Gill Sans MT"/>
                <a:cs typeface="Gill Sans MT"/>
              </a:rPr>
              <a:t>Front of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the Bank of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Pennsylvania,</a:t>
            </a:r>
            <a:br>
              <a:rPr lang="en-US" b="1" dirty="0" smtClean="0">
                <a:latin typeface="Gill Sans MT"/>
                <a:cs typeface="Gill Sans MT"/>
              </a:rPr>
            </a:br>
            <a:r>
              <a:rPr lang="en-US" b="1" dirty="0" smtClean="0">
                <a:latin typeface="Gill Sans MT"/>
                <a:cs typeface="Gill Sans MT"/>
              </a:rPr>
              <a:t>1813</a:t>
            </a:r>
            <a:endParaRPr lang="en-US" b="1" dirty="0">
              <a:latin typeface="Gill Sans MT"/>
              <a:cs typeface="Gill Sans MT"/>
            </a:endParaRPr>
          </a:p>
        </p:txBody>
      </p:sp>
      <p:pic>
        <p:nvPicPr>
          <p:cNvPr id="4" name="Content Placeholder 3" descr="Krimmel.Black Sawyers.1.4mb.jpg.CROP.rtstoryvar-large.Black Sawyers.1.4m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9004" r="-69004"/>
          <a:stretch>
            <a:fillRect/>
          </a:stretch>
        </p:blipFill>
        <p:spPr>
          <a:xfrm>
            <a:off x="-3866638" y="0"/>
            <a:ext cx="13010638" cy="71553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7752"/>
            <a:ext cx="8229600" cy="899961"/>
          </a:xfrm>
        </p:spPr>
        <p:txBody>
          <a:bodyPr/>
          <a:lstStyle/>
          <a:p>
            <a:r>
              <a:rPr lang="en-US" b="1" dirty="0" smtClean="0">
                <a:latin typeface="Gill Sans MT"/>
                <a:cs typeface="Gill Sans MT"/>
              </a:rPr>
              <a:t>The Quilting Frolic, 1813</a:t>
            </a:r>
            <a:endParaRPr lang="en-US" b="1" dirty="0">
              <a:latin typeface="Gill Sans MT"/>
              <a:cs typeface="Gill Sans MT"/>
            </a:endParaRPr>
          </a:p>
        </p:txBody>
      </p:sp>
      <p:pic>
        <p:nvPicPr>
          <p:cNvPr id="4" name="Content Placeholder 3" descr="56699lpr_58d09c63a603a0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459" r="-18459"/>
          <a:stretch>
            <a:fillRect/>
          </a:stretch>
        </p:blipFill>
        <p:spPr>
          <a:xfrm>
            <a:off x="-1068096" y="782209"/>
            <a:ext cx="11356800" cy="624580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682"/>
            <a:ext cx="8229600" cy="1326820"/>
          </a:xfrm>
        </p:spPr>
        <p:txBody>
          <a:bodyPr/>
          <a:lstStyle/>
          <a:p>
            <a:r>
              <a:rPr lang="en-US" b="1" dirty="0" smtClean="0">
                <a:latin typeface="Gill Sans MT"/>
                <a:cs typeface="Gill Sans MT"/>
              </a:rPr>
              <a:t>Election Day, 1815</a:t>
            </a:r>
            <a:endParaRPr lang="en-US" b="1" dirty="0">
              <a:latin typeface="Gill Sans MT"/>
              <a:cs typeface="Gill Sans MT"/>
            </a:endParaRPr>
          </a:p>
        </p:txBody>
      </p:sp>
      <p:pic>
        <p:nvPicPr>
          <p:cNvPr id="4" name="Content Placeholder 3" descr="Election_Day_1815_by_John_Lewis_Krimme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011" r="-9011"/>
          <a:stretch>
            <a:fillRect/>
          </a:stretch>
        </p:blipFill>
        <p:spPr>
          <a:xfrm>
            <a:off x="-902157" y="976160"/>
            <a:ext cx="11005815" cy="58818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Gill Sans MT"/>
                <a:cs typeface="Gill Sans MT"/>
              </a:rPr>
              <a:t>Fourth of July Celebration in Centre Square, 1819</a:t>
            </a:r>
            <a:endParaRPr lang="en-US" b="1" dirty="0">
              <a:latin typeface="Gill Sans MT"/>
              <a:cs typeface="Gill Sans MT"/>
            </a:endParaRPr>
          </a:p>
        </p:txBody>
      </p:sp>
      <p:pic>
        <p:nvPicPr>
          <p:cNvPr id="6" name="Content Placeholder 5" descr="4th-of-July-1819-Philadelphia-John-Lewis-Krimme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369" r="-2369"/>
          <a:stretch>
            <a:fillRect/>
          </a:stretch>
        </p:blipFill>
        <p:spPr>
          <a:xfrm>
            <a:off x="-259569" y="1600200"/>
            <a:ext cx="9622579" cy="5171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4070"/>
          </a:xfrm>
        </p:spPr>
        <p:txBody>
          <a:bodyPr/>
          <a:lstStyle/>
          <a:p>
            <a:r>
              <a:rPr lang="en-US" b="1" dirty="0" smtClean="0">
                <a:latin typeface="Gill Sans MT"/>
                <a:cs typeface="Gill Sans MT"/>
              </a:rPr>
              <a:t>Barroom Dancing, 1820</a:t>
            </a:r>
            <a:endParaRPr lang="en-US" b="1" dirty="0">
              <a:latin typeface="Gill Sans MT"/>
              <a:cs typeface="Gill Sans MT"/>
            </a:endParaRPr>
          </a:p>
        </p:txBody>
      </p:sp>
      <p:pic>
        <p:nvPicPr>
          <p:cNvPr id="6" name="Content Placeholder 5" descr="Barroom_Dancing_by_John_Lewis_Krimme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583" r="-18583"/>
          <a:stretch>
            <a:fillRect/>
          </a:stretch>
        </p:blipFill>
        <p:spPr>
          <a:xfrm>
            <a:off x="-793383" y="984070"/>
            <a:ext cx="10563944" cy="58097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141</Words>
  <Application>Microsoft Macintosh PowerPoint</Application>
  <PresentationFormat>On-screen Show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John Lewis Krimmel:</vt:lpstr>
      <vt:lpstr>       Pepper-Pot:   A Scene in the Philadelphia  Market, 1811</vt:lpstr>
      <vt:lpstr>         Worldly Folk Questioning Chimney  Sweeps &amp; Their Master Before Christ Church in Philadelphia, 1813</vt:lpstr>
      <vt:lpstr>     Nightlife in Philadelphia- An Oyster Barrow in front of the Chestnut Street Theater, 1813</vt:lpstr>
      <vt:lpstr>      Black  Sawyers  Working  in Front of the Bank of Pennsylvania, 1813</vt:lpstr>
      <vt:lpstr>The Quilting Frolic, 1813</vt:lpstr>
      <vt:lpstr>Election Day, 1815</vt:lpstr>
      <vt:lpstr>Fourth of July Celebration in Centre Square, 1819</vt:lpstr>
      <vt:lpstr>Barroom Dancing, 1820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Lewis Krimmel:</dc:title>
  <dc:creator>Amy Cohen</dc:creator>
  <cp:lastModifiedBy>Amy Cohen</cp:lastModifiedBy>
  <cp:revision>4</cp:revision>
  <dcterms:created xsi:type="dcterms:W3CDTF">2016-03-12T16:33:11Z</dcterms:created>
  <dcterms:modified xsi:type="dcterms:W3CDTF">2016-03-12T16:34:27Z</dcterms:modified>
</cp:coreProperties>
</file>