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F4D9-C333-3E48-ACB5-1BA30962A488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7CC34-614D-F242-828A-E88B0E089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The Promise for a Better City	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37766"/>
            <a:ext cx="6553200" cy="49202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Philadelphia:  August, 1944</a:t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sz="4000" dirty="0" smtClean="0">
                <a:latin typeface="Gill Sans"/>
                <a:cs typeface="Gill Sans"/>
              </a:rPr>
              <a:t>What do you see in this image?</a:t>
            </a:r>
            <a:br>
              <a:rPr lang="en-US" sz="4000" dirty="0" smtClean="0">
                <a:latin typeface="Gill Sans"/>
                <a:cs typeface="Gill Sans"/>
              </a:rPr>
            </a:br>
            <a:r>
              <a:rPr lang="en-US" sz="4000" dirty="0" smtClean="0">
                <a:latin typeface="Gill Sans"/>
                <a:cs typeface="Gill Sans"/>
              </a:rPr>
              <a:t>What do you think is going on?</a:t>
            </a:r>
            <a:endParaRPr lang="en-US" sz="40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are the characteristics of a great city?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mid-20</a:t>
            </a:r>
            <a:r>
              <a:rPr lang="en-US" baseline="30000" dirty="0" smtClean="0"/>
              <a:t>th</a:t>
            </a:r>
            <a:r>
              <a:rPr lang="en-US" dirty="0" smtClean="0"/>
              <a:t> century, Philadelphians tried to improve their city by: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job opportunities for African Americans</a:t>
            </a:r>
          </a:p>
          <a:p>
            <a:r>
              <a:rPr lang="en-US" dirty="0" smtClean="0"/>
              <a:t>Getting rid of corruption in city government</a:t>
            </a:r>
          </a:p>
          <a:p>
            <a:r>
              <a:rPr lang="en-US" dirty="0" smtClean="0"/>
              <a:t>Creating a clean, modern, attractive center city</a:t>
            </a:r>
          </a:p>
          <a:p>
            <a:r>
              <a:rPr lang="en-US" dirty="0" smtClean="0"/>
              <a:t>Encouraging a peaceful coexistence among diverse people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Which image illustrates which of these four goals?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51054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Placeholder 6" descr="broom.tiff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05400"/>
            <a:ext cx="5486400" cy="15240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Expanding job opportunities for African Americans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Getting rid of corruption in city government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Creating a clean, modern, attractive center city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Encouraging a peaceful coexistence among diverse people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51054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05400"/>
            <a:ext cx="5486400" cy="15240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Expanding job opportunities for African Americans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Getting rid of corruption in city government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Creating a clean, modern, attractive center city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Encouraging a peaceful coexistence among diverse people</a:t>
            </a:r>
          </a:p>
          <a:p>
            <a:endParaRPr lang="en-US" dirty="0"/>
          </a:p>
        </p:txBody>
      </p:sp>
      <p:pic>
        <p:nvPicPr>
          <p:cNvPr id="8" name="Picture Placeholder 7" descr="Kids in Car.tiff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51054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05400"/>
            <a:ext cx="5486400" cy="15240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Expanding job opportunities for African Americans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Getting rid of corruption in city government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Creating a clean, modern, attractive center city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Encouraging a peaceful coexistence among diverse people</a:t>
            </a:r>
          </a:p>
          <a:p>
            <a:endParaRPr lang="en-US" dirty="0"/>
          </a:p>
        </p:txBody>
      </p:sp>
      <p:pic>
        <p:nvPicPr>
          <p:cNvPr id="7" name="Picture Placeholder 6" descr="LIFE better phila4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5105400"/>
            <a:ext cx="5486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05400"/>
            <a:ext cx="5486400" cy="152400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Expanding job opportunities for African Americans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Getting rid of corruption in city government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Creating a clean, modern, attractive center city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latin typeface="Gill Sans"/>
                <a:cs typeface="Gill Sans"/>
              </a:rPr>
              <a:t>Encouraging a peaceful coexistence among diverse people</a:t>
            </a:r>
          </a:p>
          <a:p>
            <a:endParaRPr lang="en-US" dirty="0"/>
          </a:p>
        </p:txBody>
      </p:sp>
      <p:pic>
        <p:nvPicPr>
          <p:cNvPr id="8" name="Picture Placeholder 7" descr="trolleys.tiff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189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Promise for a Better City </vt:lpstr>
      <vt:lpstr>Philadelphia:  August, 1944 What do you see in this image? What do you think is going on?</vt:lpstr>
      <vt:lpstr>What are the characteristics of a great city?</vt:lpstr>
      <vt:lpstr>In the mid-20th century, Philadelphians tried to improve their city by:</vt:lpstr>
      <vt:lpstr>Which image illustrates which of these four goals?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Promise for a Better City </dc:title>
  <dc:creator>Amy Cohen</dc:creator>
  <cp:lastModifiedBy>Rachel Stewart</cp:lastModifiedBy>
  <cp:revision>5</cp:revision>
  <dcterms:created xsi:type="dcterms:W3CDTF">2013-11-26T14:15:31Z</dcterms:created>
  <dcterms:modified xsi:type="dcterms:W3CDTF">2016-08-04T17:09:36Z</dcterms:modified>
</cp:coreProperties>
</file>